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77" r:id="rId7"/>
    <p:sldId id="278" r:id="rId8"/>
    <p:sldId id="279" r:id="rId9"/>
    <p:sldId id="261" r:id="rId10"/>
    <p:sldId id="263" r:id="rId11"/>
    <p:sldId id="264" r:id="rId12"/>
    <p:sldId id="265" r:id="rId13"/>
    <p:sldId id="269" r:id="rId14"/>
    <p:sldId id="283" r:id="rId15"/>
    <p:sldId id="266" r:id="rId16"/>
    <p:sldId id="282" r:id="rId17"/>
    <p:sldId id="280" r:id="rId18"/>
    <p:sldId id="281" r:id="rId19"/>
    <p:sldId id="268" r:id="rId20"/>
    <p:sldId id="27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B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B9481-9381-4299-9EEF-F7EEC698E47C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551D909-299D-48D9-8518-697535DDC0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B9481-9381-4299-9EEF-F7EEC698E47C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1D909-299D-48D9-8518-697535DDC0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B9481-9381-4299-9EEF-F7EEC698E47C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1D909-299D-48D9-8518-697535DDC0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B9481-9381-4299-9EEF-F7EEC698E47C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551D909-299D-48D9-8518-697535DDC0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B9481-9381-4299-9EEF-F7EEC698E47C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1D909-299D-48D9-8518-697535DDC0A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B9481-9381-4299-9EEF-F7EEC698E47C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1D909-299D-48D9-8518-697535DDC0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B9481-9381-4299-9EEF-F7EEC698E47C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551D909-299D-48D9-8518-697535DDC0A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B9481-9381-4299-9EEF-F7EEC698E47C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1D909-299D-48D9-8518-697535DDC0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B9481-9381-4299-9EEF-F7EEC698E47C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1D909-299D-48D9-8518-697535DDC0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B9481-9381-4299-9EEF-F7EEC698E47C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1D909-299D-48D9-8518-697535DDC0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B9481-9381-4299-9EEF-F7EEC698E47C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1D909-299D-48D9-8518-697535DDC0A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90B9481-9381-4299-9EEF-F7EEC698E47C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551D909-299D-48D9-8518-697535DDC0A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3303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76672"/>
            <a:ext cx="9324528" cy="396044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       </a:t>
            </a:r>
            <a:r>
              <a:rPr lang="ru-RU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  </a:t>
            </a:r>
            <a:r>
              <a:rPr lang="ru-RU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Интегрированный </a:t>
            </a:r>
            <a:r>
              <a:rPr lang="ru-RU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r>
              <a:rPr lang="ru-RU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курсе колледжа </a:t>
            </a:r>
            <a:br>
              <a:rPr lang="ru-RU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по </a:t>
            </a:r>
            <a:r>
              <a:rPr lang="ru-RU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теме</a:t>
            </a:r>
            <a:r>
              <a:rPr lang="ru-RU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интеграла в физике и геометрии»</a:t>
            </a:r>
            <a:r>
              <a:rPr lang="ru-RU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                                </a:t>
            </a:r>
            <a:r>
              <a:rPr lang="ru-RU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5517232"/>
            <a:ext cx="8458200" cy="914400"/>
          </a:xfrm>
        </p:spPr>
        <p:txBody>
          <a:bodyPr>
            <a:normAutofit/>
          </a:bodyPr>
          <a:lstStyle/>
          <a:p>
            <a:r>
              <a:rPr lang="ru-RU" sz="3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istral" panose="03090702030407020403" pitchFamily="66" charset="0"/>
              </a:rPr>
              <a:t>Преподаватель математики В.Б. Моисеева</a:t>
            </a:r>
          </a:p>
        </p:txBody>
      </p:sp>
    </p:spTree>
    <p:extLst>
      <p:ext uri="{BB962C8B-B14F-4D97-AF65-F5344CB8AC3E}">
        <p14:creationId xmlns:p14="http://schemas.microsoft.com/office/powerpoint/2010/main" val="201752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400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Игра «Маятник</a:t>
            </a:r>
            <a:r>
              <a:rPr lang="ru-RU" sz="44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»</a:t>
            </a:r>
            <a:r>
              <a:rPr lang="ru-RU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916832"/>
            <a:ext cx="4339208" cy="5187206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1-2-3-2-1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2-3-4-3-2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3-4-1-4-3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4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4-1-2-1-4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772" y="1440980"/>
            <a:ext cx="6012160" cy="4509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3899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839200" cy="8382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Исторический </a:t>
            </a:r>
            <a:r>
              <a:rPr lang="ru-RU" sz="2800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материал.  Сведения из истории интегрального </a:t>
            </a:r>
            <a:r>
              <a:rPr lang="ru-RU" sz="28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исчисления</a:t>
            </a:r>
            <a:r>
              <a:rPr lang="ru-RU" sz="2800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/>
            </a:r>
            <a:br>
              <a:rPr lang="ru-RU" sz="2800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</a:br>
            <a:r>
              <a:rPr lang="ru-RU" sz="2800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/>
            </a:r>
            <a:br>
              <a:rPr lang="ru-RU" sz="2800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</a:br>
            <a:endParaRPr lang="ru-RU" sz="2800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Mistral" panose="03090702030407020403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686800" cy="5589240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  <a:p>
            <a:r>
              <a:rPr lang="ru-RU" sz="49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Интеграл - одно из фундаментальных понятий математики. Оно возникло в   связи   с   необходимостью   решения   задач   из   физики,   механики математики,   но   в   первую   очередь,   следующих  двух:   определения скорости прямолинейного движения и площади фигур.</a:t>
            </a:r>
          </a:p>
          <a:p>
            <a:r>
              <a:rPr lang="ru-RU" sz="49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История понятия интеграла уходит корнями к математикам Древней Греции и Древнего Рима. Известны работы учёного Древней Греции - </a:t>
            </a:r>
            <a:r>
              <a:rPr lang="ru-RU" sz="49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Евдокса</a:t>
            </a:r>
            <a:r>
              <a:rPr lang="ru-RU" sz="49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49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Книдского</a:t>
            </a:r>
            <a:r>
              <a:rPr lang="ru-RU" sz="49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(ок.408—ок.355 до н.э.) на нахождение объёмов тел и вычисления площадей плоских фигур.</a:t>
            </a:r>
          </a:p>
          <a:p>
            <a:r>
              <a:rPr lang="ru-RU" sz="49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Сам Архимед  (287-212 Ѵ┾ н.э.)  высоко  ценил результаты древних математиков. Согласно его желанию, на его могиле высечен шар, вписанный в цилиндр. Архимед показал, что объём такого шара равен двум третьим объёма цилиндра. Архимед предвосхитил многие идеи интегрального исчисления, но потребовалось более полутора тысячи лет, прежде чем эти идеи нашли четкое выражение и были доведены до уровня исчисления.</a:t>
            </a:r>
          </a:p>
          <a:p>
            <a:r>
              <a:rPr lang="ru-RU" sz="49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Большое распространение интегральное исчисление получило в XVII веке.   Учёные:   Г.  Лейбниц  (1646-1716)и   </a:t>
            </a:r>
            <a:r>
              <a:rPr lang="ru-RU" sz="49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И.Ньютон</a:t>
            </a:r>
            <a:r>
              <a:rPr lang="ru-RU" sz="49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(1643-1727) открыли   независимо   друг   от   друга   и   практически   одновременно формулу, названную в последствии формулой Ньютона - Лейбница, которой  мы  пользуемся.  То, что математическую  формулу  вывели философ и физик никого не удивляет, </a:t>
            </a:r>
            <a:r>
              <a:rPr lang="ru-RU" sz="49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ведь математика — язык</a:t>
            </a:r>
            <a:r>
              <a:rPr lang="ru-RU" sz="49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на котором говорит сама природа.</a:t>
            </a:r>
          </a:p>
          <a:p>
            <a:r>
              <a:rPr lang="ru-RU" sz="49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Символ интеграла был введён </a:t>
            </a:r>
            <a:r>
              <a:rPr lang="ru-RU" sz="49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Лейбницом</a:t>
            </a:r>
            <a:r>
              <a:rPr lang="ru-RU" sz="49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(1675г.) Этот знак является изменением формы латинской буквы S.  А слово «интеграл» было введено Я.  Бернулли (1690).     Пределы  интегрирования  указал  уже </a:t>
            </a:r>
            <a:r>
              <a:rPr lang="ru-RU" sz="49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Л.Эйлер</a:t>
            </a:r>
            <a:r>
              <a:rPr lang="ru-RU" sz="49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(1707-1783).  В   1697  году  появилось  название  новой  ветви математики - интегральное исчисление. Его ввёл Бернулли.</a:t>
            </a:r>
          </a:p>
          <a:p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536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Исторический материал</a:t>
            </a:r>
            <a:endParaRPr lang="ru-RU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Mistral" panose="03090702030407020403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686800" cy="5043190"/>
          </a:xfrm>
        </p:spPr>
        <p:txBody>
          <a:bodyPr>
            <a:noAutofit/>
          </a:bodyPr>
          <a:lstStyle/>
          <a:p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  развитии  интегрального  исчисления  приняли  участие  и  русские учёные:   </a:t>
            </a:r>
            <a:r>
              <a:rPr lang="ru-RU" sz="16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М.В.Остроградский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 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Буняковский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В.Я.,   Чебышев   П.Л. Немецкий  математики:  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Б.Риман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; </a:t>
            </a:r>
            <a:r>
              <a:rPr lang="en-US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16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О.Коши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   Советский  учёный – </a:t>
            </a:r>
            <a:r>
              <a:rPr lang="ru-RU" sz="16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А.Я.Химчин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</a:p>
          <a:p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История понятия интеграла тесно связана с задачами нахождения квадратур. Задачами о квадратуре той или иной плоской фигуры математики Древней Греции и Рима называли задачи на вычисление площадей. Латинское слово </a:t>
            </a:r>
            <a:r>
              <a:rPr lang="en-US" sz="16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quadratura</a:t>
            </a:r>
            <a:r>
              <a:rPr lang="en-US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переводится как “придание квадратной формы”. Необходимость в специальном термине объясняется тем, что в </a:t>
            </a:r>
            <a:r>
              <a:rPr lang="ru-RU" sz="16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античн</a:t>
            </a:r>
            <a:r>
              <a:rPr lang="en-US" sz="16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oe</a:t>
            </a:r>
            <a:r>
              <a:rPr lang="en-US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время (и позднее, вплоть до </a:t>
            </a:r>
            <a:r>
              <a:rPr lang="en-US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XVIII 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столетия) еще не были достаточно развиты представления о действительных числах. Математики 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оперировал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их геометрическими аналогами или скалярными 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величинами,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которые 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нельзя перемножать. Поэтому и задачи на нахождение площадей приходилось формулировать, например, так: «Построить квадрат, равновеликий данному кругу». (Эта классическая задача “о квадратуре круга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” не 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может, как известно, быть решена с помощью циркуля и линейки.)</a:t>
            </a:r>
          </a:p>
          <a:p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Само слово интеграл придумал Я. Б е р н у л </a:t>
            </a:r>
            <a:r>
              <a:rPr lang="ru-RU" sz="16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и (1690"</a:t>
            </a:r>
            <a:r>
              <a:rPr lang="hy-AM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Ի.). 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Вероятно, оно происходит от латинского </a:t>
            </a:r>
            <a:r>
              <a:rPr lang="en-US" sz="16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integro</a:t>
            </a:r>
            <a:r>
              <a:rPr lang="en-US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которое переводится как приводить в прежнее состояние, восстанавливать. (Действительно, операция 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интегрирования 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«восстанавливает» функцию, дифференцированием которой получена подынтегральная функция.) Возможно, происхождение термина интеграл иное: слово </a:t>
            </a:r>
            <a:r>
              <a:rPr lang="en-US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integer 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означает целый.</a:t>
            </a:r>
          </a:p>
          <a:p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 ходе переписки И. Бернулли и Г. Лейбниц согласились с предложением Я. Бернулли. Тогда же, в 1696 г., появилось и название новой ветви математики—интегральное исчисление (</a:t>
            </a:r>
            <a:r>
              <a:rPr lang="en-US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calculus </a:t>
            </a:r>
            <a:r>
              <a:rPr lang="en-US" sz="16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integralis</a:t>
            </a:r>
            <a:r>
              <a:rPr lang="en-US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), 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которое ввел И. Бернулли.</a:t>
            </a:r>
          </a:p>
          <a:p>
            <a:endParaRPr lang="ru-RU" sz="1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674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651"/>
            <a:ext cx="9144001" cy="6892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3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4" y="15558"/>
            <a:ext cx="9112526" cy="696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52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4400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Закрепление изученного </a:t>
            </a:r>
            <a:r>
              <a:rPr lang="ru-RU" sz="44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материала</a:t>
            </a:r>
            <a:endParaRPr lang="ru-RU" sz="4400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Mistral" panose="03090702030407020403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8686800" cy="5187206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Задание группе: </a:t>
            </a:r>
            <a:r>
              <a:rPr lang="ru-RU" sz="3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 Сформулировать схему решения физической задачи, с помощью определенного интеграла».</a:t>
            </a:r>
          </a:p>
          <a:p>
            <a:endParaRPr lang="ru-RU" sz="3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marL="0" indent="0">
              <a:buNone/>
            </a:pP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Схема решения физических задач с использованием определенного интеграла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1) сделать чертеж, соответствующий условию задачи,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2) выбрать систему координат,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3) выбрать независимую переменную,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4) выбрать формулу классической физики, соответствующую условию задачи,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5) найти дифференциал искомой величины на основании этой формулы,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6) установить промежуток интегрирования,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7) вычислить интеграл, т.е. найти искомую величину.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703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                Задача 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</a:t>
            </a:r>
          </a:p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Какой объем молока входит в </a:t>
            </a:r>
            <a:r>
              <a:rPr lang="ru-RU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тетрапак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 Какова масса этого продукта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4" y="332655"/>
            <a:ext cx="8986837" cy="118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147493"/>
            <a:ext cx="3960440" cy="373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312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5481"/>
            <a:ext cx="4322714" cy="547260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Задача 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2: </a:t>
            </a:r>
            <a:endParaRPr lang="ru-RU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Мерный цилиндрический стакан в лаборатории наполнен 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молоком. 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Вычислить силу давления 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молока 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 боковую поверхность стакана. Если его высота 20 см., радиус основания 12 см.</a:t>
            </a:r>
          </a:p>
          <a:p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8916"/>
            <a:ext cx="8986837" cy="118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971" y="1707629"/>
            <a:ext cx="3944570" cy="4889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029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Задача гостя урока</a:t>
            </a:r>
            <a:endParaRPr lang="ru-RU" sz="4800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Mistral" panose="03090702030407020403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3732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                   Задача 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</a:p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Горизонтально расположенная цилиндрическая цистерна наполнена до половины. Найти силу давления на каждую из боковых стенок, если радиус дна цистерны1,5 м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</a:p>
          <a:p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endParaRPr lang="ru-RU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marL="0" indent="0">
              <a:buNone/>
            </a:pPr>
            <a:endParaRPr lang="ru-RU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marL="0" indent="0">
              <a:buNone/>
            </a:pP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endParaRPr lang="ru-RU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marL="0" indent="0">
              <a:buNone/>
            </a:pP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3528" y="476672"/>
            <a:ext cx="8686800" cy="8382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Задача гостя урока</a:t>
            </a:r>
            <a:endParaRPr lang="ru-RU" sz="4800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Mistral" panose="03090702030407020403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788877"/>
            <a:ext cx="4603685" cy="3069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632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   Домашнее </a:t>
            </a:r>
            <a:r>
              <a:rPr lang="ru-RU" sz="4400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1) Индивидуальные домашние самостоятельные работы по трем уровням сложности для обобщения и закрепления темы </a:t>
            </a:r>
          </a:p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«Определенный 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интеграл, его приложения для решения задач».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342" y="4383162"/>
            <a:ext cx="2323703" cy="2474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243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180" y="404664"/>
            <a:ext cx="8686800" cy="8382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Содержание</a:t>
            </a:r>
            <a:endParaRPr lang="ru-RU" sz="4400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Mistral" panose="03090702030407020403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87206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Тип урока:   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урок 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систематизации обобщения знаний  .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Форма урока: Урок-игра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Оборудование:  компьютерный класс с выходом в Интернет, проектор  и экран для просмотра презентаций, раздаточный материал -   теоретические сведения о законах физики, </a:t>
            </a:r>
            <a:r>
              <a:rPr lang="ru-RU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пазлы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задачи, таблицы для заполнения.</a:t>
            </a:r>
          </a:p>
          <a:p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Цели урока: 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I.	Образовательная: формировать мотивы, способствующие развитию  научно-познавательного   интереса  обучающихся  к дисциплинам физика и математика, самостоятельной исследовательской деятельности.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II.	Развивающая: развивать самостоятельность, логическое мышление, познавательный интерес у обучающихся; 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III.	Воспитательная: воспитать и развивать правильную математическую речь учащихся, навыки сотрудничества, работы в коллективе, ответственность за порученное дело.</a:t>
            </a:r>
          </a:p>
          <a:p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29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8520" y="1461066"/>
            <a:ext cx="4392488" cy="51872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2)Задача </a:t>
            </a:r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гостя</a:t>
            </a:r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</a:p>
          <a:p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Стаканчик для мороженого имеет вид конуса. Глубина 12 см., диаметр верхней части 7 см. На него сверху положили 2 ложечки мороженого в виде полушарий с диаметром 5 см. Переполнится ли стаканчик, если мороженое растает?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30" y="332656"/>
            <a:ext cx="8686800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521" y="1799104"/>
            <a:ext cx="5177869" cy="3205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9870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971182"/>
          </a:xfrm>
        </p:spPr>
        <p:txBody>
          <a:bodyPr>
            <a:normAutofit fontScale="47500" lnSpcReduction="20000"/>
          </a:bodyPr>
          <a:lstStyle/>
          <a:p>
            <a:r>
              <a:rPr lang="ru-RU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Задачи: Научиться решать физические задачи с помощью определенного интеграла; сформулировать схему решения физических задач.</a:t>
            </a:r>
          </a:p>
          <a:p>
            <a:r>
              <a:rPr lang="ru-RU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Планируемые результаты:</a:t>
            </a:r>
          </a:p>
          <a:p>
            <a:r>
              <a:rPr lang="ru-RU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Личностные: анализировать свои действия и действия участников группы, осознание собственных мотивов учебной деятельности и личностного смысла учения; стремиться открывать новое знание, новые способы действия</a:t>
            </a:r>
          </a:p>
          <a:p>
            <a:r>
              <a:rPr lang="ru-RU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Предметные: научиться применять правила вычисления определенного интеграла к решению задач практической и профессиональной направленности, учиться видеть возможность применения этих знаний.</a:t>
            </a:r>
          </a:p>
          <a:p>
            <a:r>
              <a:rPr lang="ru-RU" sz="36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Метапредметные</a:t>
            </a:r>
            <a:r>
              <a:rPr lang="ru-RU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 умение грамотно и логично излагать свои мысли;  умение работать с информацией; осмысление поставленной учебной задачи; решение задачи; умение применять правила работы в группах и производить контроль своих действий при решении познавательной задачи; оценивание своей работы и работы других участников  урока;       </a:t>
            </a:r>
          </a:p>
          <a:p>
            <a:r>
              <a:rPr lang="ru-RU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Междисциплинарные связи:</a:t>
            </a:r>
          </a:p>
          <a:p>
            <a:r>
              <a:rPr lang="ru-RU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физика; история; русский язык и культура речи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332656"/>
            <a:ext cx="8955087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210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274" y="332656"/>
            <a:ext cx="8686800" cy="8382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400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Ход </a:t>
            </a:r>
            <a:r>
              <a:rPr lang="ru-RU" sz="44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урока</a:t>
            </a:r>
            <a:endParaRPr lang="ru-RU" sz="4400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Mistral" panose="03090702030407020403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4162"/>
            <a:ext cx="8812088" cy="5187206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I. Организационный момент.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Группа делится на четыре 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команды.</a:t>
            </a:r>
          </a:p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Роли в группе распределяются : руководитель, докладчик, оформитель. Руководитель команды в листе самооценки отмечает одним баллом высокую эффективность работы члена группы. Каждой группе присваивается порядковый номер, в соответствии с которым команды выступают. </a:t>
            </a:r>
            <a:endParaRPr lang="ru-RU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II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 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Применение определенного интеграла в физике и геометрии. </a:t>
            </a:r>
          </a:p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Гости урока: 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Евгений 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Иванович – Почетный работник СПО. Инженер-механик молочной промышленности.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Жанна Юрьевна – Почетный работник СПО. Инженер-технолог молочной промышленности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980728"/>
            <a:ext cx="1249363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25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99174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Математика 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 физика -  это орудие, с помощью которого человек познает и покоряет окружающий мир. Но орудие это -  особое. Оно покоряет   внешний мир, устанавливает связи и закономерности в природе, подчиняет себе  того, кто за него берется, отвечая на многие вопросы. Закономерности в природе, законы природы описываются физикой. Вспомним некоторые законы природы, т.е. законы физики.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III. Игра «Математические </a:t>
            </a:r>
            <a:r>
              <a:rPr lang="ru-RU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пазлы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». 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Каждой команде выдаётся  комплект </a:t>
            </a:r>
            <a:r>
              <a:rPr lang="ru-RU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пазлов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 Необходимо их сложить таким образом, чтобы получились формулы интегрирования. </a:t>
            </a:r>
            <a:r>
              <a:rPr lang="ru-RU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Пазлы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двухсторонние. Перевернув их, можно прочитать физический закон. Описать закон математической формулой. В комплекте к </a:t>
            </a:r>
            <a:r>
              <a:rPr lang="ru-RU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пазлам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прилагается  физическая задача, которую необходимо решить с помощью формул интегрирования.</a:t>
            </a:r>
          </a:p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Команды собирают </a:t>
            </a:r>
            <a:r>
              <a:rPr lang="ru-RU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пазлы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изучают и обсуждают теоретический материал по дисциплине физика. Решают предложенные задачи. Готовятся к докладу, оформляют компьютерную презентацию решения задачи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955087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585" y="0"/>
            <a:ext cx="1247775" cy="1247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706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2298"/>
            <a:ext cx="9144000" cy="5805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686800" cy="8382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400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Задания для 1 группы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568952" cy="453650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Изучить теорию  по теме «Нахождение пути, пройденного телом при прямолинейном движении»</a:t>
            </a:r>
          </a:p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А) Решить  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задачу: Тело брошено вверх со скоростью, которая изменяется по закону v=(29,4- 9,8t) м/с. Найти наибольшую высоту подъема.</a:t>
            </a:r>
          </a:p>
          <a:p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 44,1 (м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</a:p>
          <a:p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Б) Решить задачу на тему «Масса тонкого стержня»</a:t>
            </a:r>
          </a:p>
          <a:p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Вычислить массу участка стержня от значений х1=0 до х2=1, если его линейная плотность выражается формулой ρ(х) = х2 + 1</a:t>
            </a:r>
          </a:p>
          <a:p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 4/3 (кг)</a:t>
            </a:r>
          </a:p>
          <a:p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951786"/>
            <a:ext cx="2034706" cy="90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154" y="5951786"/>
            <a:ext cx="1780062" cy="90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906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" y="1007304"/>
            <a:ext cx="9143506" cy="5877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686800" cy="8382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Задания для  2 группы </a:t>
            </a:r>
            <a:r>
              <a:rPr lang="ru-RU" sz="3200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3200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sz="3200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847" y="1409338"/>
            <a:ext cx="8686800" cy="5475238"/>
          </a:xfrm>
        </p:spPr>
        <p:txBody>
          <a:bodyPr>
            <a:normAutofit fontScale="92500"/>
          </a:bodyPr>
          <a:lstStyle/>
          <a:p>
            <a:r>
              <a:rPr lang="ru-RU" sz="2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47B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Комплект </a:t>
            </a:r>
            <a:r>
              <a:rPr lang="ru-RU" sz="2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47B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  <a:p>
            <a:r>
              <a:rPr lang="ru-RU" sz="2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47B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А). Изучить теорию по теме  «Вычисление работы силы, произведенной при прямолинейном движении тела»</a:t>
            </a:r>
          </a:p>
          <a:p>
            <a:r>
              <a:rPr lang="ru-RU" sz="2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47B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Решить </a:t>
            </a:r>
            <a:r>
              <a:rPr lang="ru-RU" sz="2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47B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задачу: Какую работу надо произвести, при перемещении материальной точки на промежутке от 1 до 2 под действием силы </a:t>
            </a:r>
            <a:r>
              <a:rPr lang="en-US" sz="2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47B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iller" panose="04020404031007020602" pitchFamily="82" charset="0"/>
              </a:rPr>
              <a:t>F(x)= x+3</a:t>
            </a:r>
          </a:p>
          <a:p>
            <a:r>
              <a:rPr lang="ru-RU" sz="2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47B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4,5 (Дж)</a:t>
            </a:r>
          </a:p>
          <a:p>
            <a:r>
              <a:rPr lang="ru-RU" sz="2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47B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Б)Решить задачу на тему «Количество электричества»</a:t>
            </a:r>
          </a:p>
          <a:p>
            <a:r>
              <a:rPr lang="ru-RU" sz="2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47B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Вычислить количество электричества, протекшего по проводнику за промежуток времени </a:t>
            </a:r>
            <a:r>
              <a:rPr lang="en-US" sz="2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47B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iller" panose="04020404031007020602" pitchFamily="82" charset="0"/>
              </a:rPr>
              <a:t>t1=3   t=4. </a:t>
            </a:r>
            <a:r>
              <a:rPr lang="ru-RU" sz="2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47B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Сила тока задается формулой </a:t>
            </a:r>
            <a:r>
              <a:rPr lang="en-US" sz="2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47B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iller" panose="04020404031007020602" pitchFamily="82" charset="0"/>
              </a:rPr>
              <a:t>I(t)=3t2-2t</a:t>
            </a:r>
          </a:p>
          <a:p>
            <a:r>
              <a:rPr lang="ru-RU" sz="2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47B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30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590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26642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9040"/>
            <a:ext cx="9144000" cy="30689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400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Задание для 3 группы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А) Изучить теорию по теме  «Вычисление работы, затраченной на растяжение или сжатие пружины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»</a:t>
            </a:r>
          </a:p>
          <a:p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Решить задачу: Сила в 60 Н растягивает пружину на 2 см. Первоначальная длина пружины равна 14 см. Какую работу надо совершить, чтобы растянуть её до 20 см?</a:t>
            </a:r>
          </a:p>
          <a:p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Ответ: 5,4 (Дж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)</a:t>
            </a:r>
          </a:p>
          <a:p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Б)Решить задачу на тему «Количество теплоты за время»</a:t>
            </a:r>
          </a:p>
          <a:p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Найти количество теплоты, выделенное за время t1=1 до t2=2, если теплоемкость C(t)=t2+ t</a:t>
            </a:r>
          </a:p>
          <a:p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Ответ: 3, (3)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807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400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anose="03090702030407020403" pitchFamily="66" charset="0"/>
              </a:rPr>
              <a:t>Задание для 4 группы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А)Изучить теорию по теме  «Определение силы давления жидкости на вертикально расположенную пластинку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</a:p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Решить задачу: В воду опушена прямоугольная пластинка, расположенная вертикально. Её горизонтальная сторона равна  1м, вертикальная 2м. Верхняя сторона находится на глубине 0,5 м. Определить силу давления воды на пластинку.</a:t>
            </a:r>
          </a:p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Ответ:29430 (Н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</a:p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Б) Решить задачу на тему «Зависимость магнитного потока от ЭДС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</a:p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Задача: При вращении рамки в однородном магнитном поле возникает ЭДС индукции, изменяющаяся со временем по закону :  Ɛ (t) = - 0,01  . Найти значение магнитного потока, пронизывающего рамку в конце первой минуты вращения. </a:t>
            </a:r>
          </a:p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Ответ: 0,01  </a:t>
            </a:r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275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201</TotalTime>
  <Words>1600</Words>
  <Application>Microsoft Office PowerPoint</Application>
  <PresentationFormat>Экран (4:3)</PresentationFormat>
  <Paragraphs>109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         Интегрированный урок                    на 1 курсе колледжа                                 по теме: «Применение интеграла в физике и геометрии»                                 </vt:lpstr>
      <vt:lpstr>Содержание</vt:lpstr>
      <vt:lpstr>Презентация PowerPoint</vt:lpstr>
      <vt:lpstr>Ход урока</vt:lpstr>
      <vt:lpstr>Презентация PowerPoint</vt:lpstr>
      <vt:lpstr>Задания для 1 группы </vt:lpstr>
      <vt:lpstr>Задания для  2 группы  </vt:lpstr>
      <vt:lpstr>Задание для 3 группы</vt:lpstr>
      <vt:lpstr>Задание для 4 группы</vt:lpstr>
      <vt:lpstr>Игра «Маятник» </vt:lpstr>
      <vt:lpstr>Исторический материал.  Сведения из истории интегрального исчисления  </vt:lpstr>
      <vt:lpstr>Исторический материал</vt:lpstr>
      <vt:lpstr>Презентация PowerPoint</vt:lpstr>
      <vt:lpstr>Презентация PowerPoint</vt:lpstr>
      <vt:lpstr> Закрепление изученного материала</vt:lpstr>
      <vt:lpstr>Презентация PowerPoint</vt:lpstr>
      <vt:lpstr>Презентация PowerPoint</vt:lpstr>
      <vt:lpstr>Задача гостя урока</vt:lpstr>
      <vt:lpstr>   Домашнее задание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Интегрированный урок                        на 1 курсе колледжа  по теме:  «Применение интеграла в физике и геометрии»</dc:title>
  <dc:creator>Мария</dc:creator>
  <cp:lastModifiedBy>Мария</cp:lastModifiedBy>
  <cp:revision>19</cp:revision>
  <dcterms:created xsi:type="dcterms:W3CDTF">2015-03-27T13:19:37Z</dcterms:created>
  <dcterms:modified xsi:type="dcterms:W3CDTF">2015-03-27T16:45:01Z</dcterms:modified>
</cp:coreProperties>
</file>